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8"/>
  </p:notesMasterIdLst>
  <p:handoutMasterIdLst>
    <p:handoutMasterId r:id="rId9"/>
  </p:handoutMasterIdLst>
  <p:sldIdLst>
    <p:sldId id="373" r:id="rId2"/>
    <p:sldId id="374" r:id="rId3"/>
    <p:sldId id="376" r:id="rId4"/>
    <p:sldId id="377" r:id="rId5"/>
    <p:sldId id="375" r:id="rId6"/>
    <p:sldId id="347" r:id="rId7"/>
  </p:sldIdLst>
  <p:sldSz cx="24382413" cy="13716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2FF"/>
    <a:srgbClr val="3F64FF"/>
    <a:srgbClr val="F3F2F1"/>
    <a:srgbClr val="001674"/>
    <a:srgbClr val="001260"/>
    <a:srgbClr val="000E48"/>
    <a:srgbClr val="404040"/>
    <a:srgbClr val="FF7575"/>
    <a:srgbClr val="361212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3" autoAdjust="0"/>
    <p:restoredTop sz="94698"/>
  </p:normalViewPr>
  <p:slideViewPr>
    <p:cSldViewPr snapToGrid="0" snapToObjects="1" showGuides="1">
      <p:cViewPr varScale="1">
        <p:scale>
          <a:sx n="42" d="100"/>
          <a:sy n="42" d="100"/>
        </p:scale>
        <p:origin x="77" y="10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Grid="0" snapToObjects="1" showGuides="1">
      <p:cViewPr varScale="1">
        <p:scale>
          <a:sx n="80" d="100"/>
          <a:sy n="80" d="100"/>
        </p:scale>
        <p:origin x="266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B6A7B-1B4F-1140-92A6-C6824A8D2ECC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3F247-190E-8442-A6E6-7354B66410C5}" type="datetimeFigureOut">
              <a:rPr kumimoji="1" lang="zh-CN" altLang="en-US" smtClean="0"/>
              <a:t>2019/9/9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7665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F4C82-C2E4-B543-8475-BD56381FBFD2}" type="datetimeFigureOut">
              <a:rPr kumimoji="1" lang="zh-CN" altLang="en-US" smtClean="0"/>
              <a:t>2019/9/9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5093F-09A4-C64B-A363-EE9B37DE08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441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24388762" cy="13716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990" y="34757"/>
            <a:ext cx="24388762" cy="1371600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74" name="矩形 173"/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1986" y="7113843"/>
            <a:ext cx="17305736" cy="4175014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26585" y="8531516"/>
            <a:ext cx="14774179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643455" y="10412465"/>
            <a:ext cx="6454299" cy="552566"/>
          </a:xfrm>
        </p:spPr>
        <p:txBody>
          <a:bodyPr anchor="b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</a:t>
            </a:r>
            <a:r>
              <a:rPr lang="zh-CN" altLang="en-US" noProof="0" dirty="0" smtClean="0"/>
              <a:t>名称  </a:t>
            </a:r>
            <a:r>
              <a:rPr lang="en-US" altLang="zh-CN" noProof="0" dirty="0" smtClean="0"/>
              <a:t>|  </a:t>
            </a:r>
            <a:r>
              <a:rPr lang="zh-CN" altLang="en-US" noProof="0" dirty="0" smtClean="0"/>
              <a:t>日期</a:t>
            </a:r>
            <a:endParaRPr lang="en-US" altLang="zh-CN" noProof="0" dirty="0" smtClean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1571712" y="2877632"/>
            <a:ext cx="8649547" cy="951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7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714500" y="7510975"/>
            <a:ext cx="14786264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7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 smtClean="0"/>
              <a:t>PPT</a:t>
            </a:r>
            <a:r>
              <a:rPr lang="zh-CN" altLang="en-US" noProof="0" dirty="0" smtClean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0761407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7132" userDrawn="1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 userDrawn="1">
          <p15:clr>
            <a:srgbClr val="FBAE40"/>
          </p15:clr>
        </p15:guide>
        <p15:guide id="7" orient="horz" pos="44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1177800" y="2643834"/>
            <a:ext cx="10816733" cy="10299053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12380031" y="2644775"/>
            <a:ext cx="10816733" cy="10298114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1574800" y="7418898"/>
            <a:ext cx="9940640" cy="5190197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12416050" y="2659876"/>
            <a:ext cx="10814050" cy="440720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12818077" y="7418898"/>
            <a:ext cx="9940640" cy="5190197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1161696" y="2659876"/>
            <a:ext cx="10814050" cy="440720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 userDrawn="1">
          <p15:clr>
            <a:srgbClr val="FBAE40"/>
          </p15:clr>
        </p15:guide>
        <p15:guide id="26" orient="horz" pos="7971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1135271" y="2643835"/>
            <a:ext cx="6923529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16284860" y="2643835"/>
            <a:ext cx="6925452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8715254" y="2643835"/>
            <a:ext cx="691506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8709757" y="2643835"/>
            <a:ext cx="6920563" cy="3492806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16281277" y="2609849"/>
            <a:ext cx="6920563" cy="3526791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154105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911257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16684096" y="6422530"/>
            <a:ext cx="6114925" cy="6186565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1160369" y="2634592"/>
            <a:ext cx="6894847" cy="3492806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1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 userDrawn="1"/>
        </p:nvSpPr>
        <p:spPr>
          <a:xfrm>
            <a:off x="1135271" y="2643835"/>
            <a:ext cx="5154243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12426041" y="2643835"/>
            <a:ext cx="515822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 userDrawn="1"/>
        </p:nvSpPr>
        <p:spPr>
          <a:xfrm>
            <a:off x="6785615" y="2643835"/>
            <a:ext cx="515127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 userDrawn="1"/>
        </p:nvSpPr>
        <p:spPr>
          <a:xfrm>
            <a:off x="18051024" y="2643835"/>
            <a:ext cx="5158226" cy="10295176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1458140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7100267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12740693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18372625" y="5740732"/>
            <a:ext cx="4521973" cy="6868363"/>
          </a:xfrm>
        </p:spPr>
        <p:txBody>
          <a:bodyPr>
            <a:normAutofit/>
          </a:bodyPr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4000317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1167581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6814958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12403648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18051024" y="2657976"/>
            <a:ext cx="5121933" cy="2861010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 userDrawn="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1" orient="horz" pos="1666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356052" y="2985477"/>
            <a:ext cx="16352161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16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116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116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470890" y="12193059"/>
            <a:ext cx="18319250" cy="303714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32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6" y="635389"/>
            <a:ext cx="1959144" cy="51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8" orient="horz" pos="487" userDrawn="1">
          <p15:clr>
            <a:srgbClr val="FBAE40"/>
          </p15:clr>
        </p15:guide>
        <p15:guide id="10" pos="944" userDrawn="1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6"/>
            <a:ext cx="24382413" cy="13715107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1"/>
            <a:ext cx="24388762" cy="13716001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74" name="矩形 173"/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76" name="文本框 175"/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1986" y="2499140"/>
            <a:ext cx="17305736" cy="4175014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26585" y="3916813"/>
            <a:ext cx="14871160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643455" y="5797762"/>
            <a:ext cx="6454299" cy="552566"/>
          </a:xfrm>
        </p:spPr>
        <p:txBody>
          <a:bodyPr anchor="b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</a:t>
            </a:r>
            <a:r>
              <a:rPr lang="zh-CN" altLang="en-US" noProof="0" dirty="0" smtClean="0"/>
              <a:t>名称  </a:t>
            </a:r>
            <a:r>
              <a:rPr lang="en-US" altLang="zh-CN" noProof="0" dirty="0" smtClean="0"/>
              <a:t>|  </a:t>
            </a:r>
            <a:r>
              <a:rPr lang="zh-CN" altLang="en-US" noProof="0" dirty="0" smtClean="0"/>
              <a:t>日期</a:t>
            </a:r>
            <a:endParaRPr lang="en-US" altLang="zh-CN" noProof="0" dirty="0" smtClean="0"/>
          </a:p>
        </p:txBody>
      </p:sp>
      <p:sp>
        <p:nvSpPr>
          <p:cNvPr id="66" name="文本框 65"/>
          <p:cNvSpPr txBox="1"/>
          <p:nvPr userDrawn="1"/>
        </p:nvSpPr>
        <p:spPr>
          <a:xfrm>
            <a:off x="1571712" y="2877632"/>
            <a:ext cx="8649547" cy="951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7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714500" y="2896272"/>
            <a:ext cx="14883245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7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 smtClean="0"/>
              <a:t>PPT</a:t>
            </a:r>
            <a:r>
              <a:rPr lang="zh-CN" altLang="en-US" noProof="0" dirty="0" smtClean="0"/>
              <a:t>封面示意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2523750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392" userDrawn="1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 userDrawn="1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1576" userDrawn="1">
          <p15:clr>
            <a:srgbClr val="FBAE40"/>
          </p15:clr>
        </p15:guide>
        <p15:guide id="7" orient="horz" pos="420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1659080" y="3992042"/>
            <a:ext cx="20953413" cy="8950845"/>
          </a:xfrm>
        </p:spPr>
        <p:txBody>
          <a:bodyPr>
            <a:normAutofit/>
          </a:bodyPr>
          <a:lstStyle>
            <a:lvl1pPr marL="742950" marR="0" indent="-74295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36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914354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1828709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2743063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3657417" indent="0">
              <a:buNone/>
              <a:defRPr sz="36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 smtClean="0"/>
              <a:t>topic one</a:t>
            </a:r>
          </a:p>
          <a:p>
            <a:pPr lvl="0"/>
            <a:r>
              <a:rPr kumimoji="1" lang="en-US" altLang="zh-CN" dirty="0" smtClean="0"/>
              <a:t>topic two</a:t>
            </a:r>
          </a:p>
          <a:p>
            <a:pPr lvl="0"/>
            <a:r>
              <a:rPr kumimoji="1" lang="en-US" altLang="zh-CN" dirty="0" smtClean="0"/>
              <a:t>topic three</a:t>
            </a:r>
          </a:p>
          <a:p>
            <a:pPr lvl="0"/>
            <a:r>
              <a:rPr kumimoji="1" lang="en-US" altLang="zh-CN" dirty="0" smtClean="0"/>
              <a:t>topic four</a:t>
            </a:r>
          </a:p>
          <a:p>
            <a:pPr lvl="0"/>
            <a:r>
              <a:rPr kumimoji="1" lang="en-US" altLang="zh-CN" dirty="0" smtClean="0"/>
              <a:t>topic five</a:t>
            </a:r>
            <a:r>
              <a:rPr kumimoji="1" lang="zh-CN" altLang="en-US" dirty="0" smtClean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1636423" y="1587887"/>
            <a:ext cx="10799233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4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目录 </a:t>
            </a:r>
            <a:r>
              <a:rPr lang="en-US" altLang="zh-CN" noProof="0" dirty="0" smtClean="0"/>
              <a:t>content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8" orient="horz" pos="487" userDrawn="1">
          <p15:clr>
            <a:srgbClr val="FBAE40"/>
          </p15:clr>
        </p15:guide>
        <p15:guide id="10" pos="1057" userDrawn="1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 userDrawn="1">
          <p15:clr>
            <a:srgbClr val="FBAE40"/>
          </p15:clr>
        </p15:guide>
        <p15:guide id="24" orient="horz" pos="150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0"/>
            <a:ext cx="24382413" cy="13716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1138238" y="4366767"/>
            <a:ext cx="15207175" cy="94677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7200" b="0" i="0" spc="-150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 smtClean="0"/>
              <a:t>Topic one </a:t>
            </a:r>
            <a:r>
              <a:rPr kumimoji="1" lang="zh-CN" altLang="en-US" dirty="0" smtClean="0"/>
              <a:t>标题此处添加</a:t>
            </a:r>
            <a:endParaRPr kumimoji="1" lang="en-US" altLang="zh-CN" dirty="0" smtClean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1136962" y="5715541"/>
            <a:ext cx="22072288" cy="1380551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4000" b="0" i="0" spc="-150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6" y="635389"/>
            <a:ext cx="1959144" cy="51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8" orient="horz" pos="464" userDrawn="1">
          <p15:clr>
            <a:srgbClr val="FBAE40"/>
          </p15:clr>
        </p15:guide>
        <p15:guide id="11" pos="694" userDrawn="1">
          <p15:clr>
            <a:srgbClr val="FBAE40"/>
          </p15:clr>
        </p15:guide>
        <p15:guide id="16" orient="horz" pos="8153" userDrawn="1">
          <p15:clr>
            <a:srgbClr val="FBAE40"/>
          </p15:clr>
        </p15:guide>
        <p15:guide id="20" orient="horz" pos="3073" userDrawn="1">
          <p15:clr>
            <a:srgbClr val="FBAE40"/>
          </p15:clr>
        </p15:guide>
        <p15:guide id="21" orient="horz" pos="388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135269" y="2706954"/>
            <a:ext cx="22064723" cy="10263643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1" pos="694" userDrawn="1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 userDrawn="1">
          <p15:clr>
            <a:srgbClr val="FBAE40"/>
          </p15:clr>
        </p15:guide>
        <p15:guide id="26" orient="horz" pos="16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1138238" y="2612371"/>
            <a:ext cx="22071012" cy="1033051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1749424" y="2997783"/>
            <a:ext cx="20883563" cy="9584742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6402"/>
            <a:ext cx="1959142" cy="515403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 userDrawn="1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2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 userDrawn="1"/>
        </p:nvSpPr>
        <p:spPr>
          <a:xfrm>
            <a:off x="-1" y="2612371"/>
            <a:ext cx="24382413" cy="1110362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6402"/>
            <a:ext cx="1959142" cy="515403"/>
          </a:xfrm>
          <a:prstGeom prst="rect">
            <a:avLst/>
          </a:prstGeom>
        </p:spPr>
      </p:pic>
      <p:sp>
        <p:nvSpPr>
          <p:cNvPr id="65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1135269" y="2981546"/>
            <a:ext cx="22064723" cy="9966886"/>
          </a:xfrm>
        </p:spPr>
        <p:txBody>
          <a:bodyPr anchor="t">
            <a:normAutofit/>
          </a:bodyPr>
          <a:lstStyle>
            <a:lvl1pPr marL="457200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381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7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2247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75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2197538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102">
          <p15:clr>
            <a:srgbClr val="FBAE40"/>
          </p15:clr>
        </p15:guide>
        <p15:guide id="2" pos="717">
          <p15:clr>
            <a:srgbClr val="FBAE40"/>
          </p15:clr>
        </p15:guide>
        <p15:guide id="3" pos="354">
          <p15:clr>
            <a:srgbClr val="FBAE40"/>
          </p15:clr>
        </p15:guide>
        <p15:guide id="4" pos="14257">
          <p15:clr>
            <a:srgbClr val="FBAE40"/>
          </p15:clr>
        </p15:guide>
        <p15:guide id="5" pos="14620">
          <p15:clr>
            <a:srgbClr val="FBAE40"/>
          </p15:clr>
        </p15:guide>
        <p15:guide id="6" pos="15006">
          <p15:clr>
            <a:srgbClr val="FBAE40"/>
          </p15:clr>
        </p15:guide>
        <p15:guide id="7" orient="horz" pos="7926">
          <p15:clr>
            <a:srgbClr val="FBAE40"/>
          </p15:clr>
        </p15:guide>
        <p15:guide id="8" orient="horz" pos="487">
          <p15:clr>
            <a:srgbClr val="FBAE40"/>
          </p15:clr>
        </p15:guide>
        <p15:guide id="9" orient="horz" pos="1644">
          <p15:clr>
            <a:srgbClr val="FBAE40"/>
          </p15:clr>
        </p15:guide>
        <p15:guide id="10" orient="horz" pos="815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77800" y="2643834"/>
            <a:ext cx="10816733" cy="10299053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1749426" y="4235420"/>
            <a:ext cx="9552130" cy="8347105"/>
          </a:xfrm>
        </p:spPr>
        <p:txBody>
          <a:bodyPr anchor="t">
            <a:normAutofit/>
          </a:bodyPr>
          <a:lstStyle>
            <a:lvl1pPr marL="457200" marR="0" indent="-45720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81756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35731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749425" y="3118144"/>
            <a:ext cx="9542463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zh-CN" altLang="en-US" noProof="0" dirty="0"/>
          </a:p>
        </p:txBody>
      </p:sp>
      <p:sp>
        <p:nvSpPr>
          <p:cNvPr id="80" name="矩形 79"/>
          <p:cNvSpPr/>
          <p:nvPr userDrawn="1"/>
        </p:nvSpPr>
        <p:spPr>
          <a:xfrm>
            <a:off x="12376438" y="2643631"/>
            <a:ext cx="10816733" cy="1029371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12982576" y="4249418"/>
            <a:ext cx="9552130" cy="8333108"/>
          </a:xfrm>
        </p:spPr>
        <p:txBody>
          <a:bodyPr anchor="t">
            <a:normAutofit/>
          </a:bodyPr>
          <a:lstStyle>
            <a:lvl1pPr marL="457200" marR="0" indent="-457200" algn="l" defTabSz="1828709" rtl="0" eaLnBrk="1" fontAlgn="auto" latinLnBrk="0" hangingPunct="1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81756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1081088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357313" indent="-4572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3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2982575" y="3132141"/>
            <a:ext cx="9542463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zh-CN" altLang="en-US" noProof="0" dirty="0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0" pos="1102" userDrawn="1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 userDrawn="1">
          <p15:clr>
            <a:srgbClr val="FBAE40"/>
          </p15:clr>
        </p15:guide>
        <p15:guide id="26" pos="7113" userDrawn="1">
          <p15:clr>
            <a:srgbClr val="FBAE40"/>
          </p15:clr>
        </p15:guide>
        <p15:guide id="27" pos="8178" userDrawn="1">
          <p15:clr>
            <a:srgbClr val="FBAE40"/>
          </p15:clr>
        </p15:guide>
        <p15:guide id="28" orient="horz" pos="1666" userDrawn="1">
          <p15:clr>
            <a:srgbClr val="FBAE40"/>
          </p15:clr>
        </p15:guide>
        <p15:guide id="29" orient="horz" pos="196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 userDrawn="1"/>
        </p:nvSpPr>
        <p:spPr>
          <a:xfrm>
            <a:off x="1135271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 userDrawn="1"/>
        </p:nvSpPr>
        <p:spPr>
          <a:xfrm>
            <a:off x="-5190548" y="375253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32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 userDrawn="1"/>
        </p:nvSpPr>
        <p:spPr>
          <a:xfrm>
            <a:off x="25395955" y="844550"/>
            <a:ext cx="25305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32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32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 userDrawn="1"/>
        </p:nvSpPr>
        <p:spPr>
          <a:xfrm>
            <a:off x="-4896465" y="1490231"/>
            <a:ext cx="193803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 userDrawn="1"/>
        </p:nvGrpSpPr>
        <p:grpSpPr>
          <a:xfrm>
            <a:off x="-6773395" y="2090748"/>
            <a:ext cx="5591218" cy="553087"/>
            <a:chOff x="-5043485" y="1380803"/>
            <a:chExt cx="4785749" cy="427203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80803"/>
              <a:ext cx="1199027" cy="4272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90" y="1380803"/>
              <a:ext cx="1199027" cy="42720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80803"/>
              <a:ext cx="1199027" cy="4272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3" y="1380803"/>
              <a:ext cx="1199027" cy="427203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 userDrawn="1"/>
        </p:nvSpPr>
        <p:spPr>
          <a:xfrm>
            <a:off x="-5171377" y="3175658"/>
            <a:ext cx="2487861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 userDrawn="1"/>
        </p:nvGrpSpPr>
        <p:grpSpPr>
          <a:xfrm>
            <a:off x="-6773395" y="3767590"/>
            <a:ext cx="5591218" cy="612425"/>
            <a:chOff x="16164196" y="17698000"/>
            <a:chExt cx="4785749" cy="427203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98000"/>
              <a:ext cx="1199027" cy="427203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1" y="17698000"/>
              <a:ext cx="1199027" cy="427203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8" y="17698000"/>
              <a:ext cx="1199027" cy="427203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98000"/>
              <a:ext cx="1199027" cy="427203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 userDrawn="1"/>
        </p:nvSpPr>
        <p:spPr>
          <a:xfrm>
            <a:off x="-5384668" y="12403163"/>
            <a:ext cx="1400831" cy="54526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 userDrawn="1"/>
        </p:nvSpPr>
        <p:spPr>
          <a:xfrm>
            <a:off x="-6795697" y="12403163"/>
            <a:ext cx="1411029" cy="545268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 userDrawn="1"/>
        </p:nvSpPr>
        <p:spPr>
          <a:xfrm>
            <a:off x="-3983837" y="12398542"/>
            <a:ext cx="1400831" cy="54526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 userDrawn="1"/>
        </p:nvSpPr>
        <p:spPr>
          <a:xfrm>
            <a:off x="-2583008" y="12398542"/>
            <a:ext cx="1400831" cy="54526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 userDrawn="1"/>
        </p:nvSpPr>
        <p:spPr>
          <a:xfrm>
            <a:off x="-4902062" y="11721135"/>
            <a:ext cx="194925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 userDrawn="1"/>
        </p:nvGrpSpPr>
        <p:grpSpPr>
          <a:xfrm>
            <a:off x="-6795697" y="8992657"/>
            <a:ext cx="5613520" cy="549889"/>
            <a:chOff x="-3429000" y="10020646"/>
            <a:chExt cx="3171264" cy="549889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10025267"/>
              <a:ext cx="791376" cy="545267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10025267"/>
              <a:ext cx="797137" cy="545268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7" y="10020646"/>
              <a:ext cx="791376" cy="545267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10020646"/>
              <a:ext cx="791376" cy="545267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 userDrawn="1"/>
        </p:nvSpPr>
        <p:spPr>
          <a:xfrm>
            <a:off x="-4969393" y="8371427"/>
            <a:ext cx="208390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 userDrawn="1"/>
        </p:nvSpPr>
        <p:spPr>
          <a:xfrm>
            <a:off x="-5384668" y="10700220"/>
            <a:ext cx="1400831" cy="54526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 userDrawn="1"/>
        </p:nvSpPr>
        <p:spPr>
          <a:xfrm>
            <a:off x="-6795697" y="10700220"/>
            <a:ext cx="1411029" cy="545268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 userDrawn="1"/>
        </p:nvSpPr>
        <p:spPr>
          <a:xfrm>
            <a:off x="-3983837" y="10695599"/>
            <a:ext cx="1400831" cy="54526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 userDrawn="1"/>
        </p:nvSpPr>
        <p:spPr>
          <a:xfrm>
            <a:off x="-2583008" y="10695599"/>
            <a:ext cx="1400831" cy="54526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 userDrawn="1"/>
        </p:nvSpPr>
        <p:spPr>
          <a:xfrm>
            <a:off x="-4940536" y="10074369"/>
            <a:ext cx="202619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 userDrawn="1"/>
        </p:nvSpPr>
        <p:spPr>
          <a:xfrm>
            <a:off x="24988270" y="2679245"/>
            <a:ext cx="3345932" cy="844299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 userDrawn="1"/>
        </p:nvSpPr>
        <p:spPr>
          <a:xfrm>
            <a:off x="24988270" y="3529374"/>
            <a:ext cx="3345932" cy="844299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 userDrawn="1"/>
        </p:nvSpPr>
        <p:spPr>
          <a:xfrm>
            <a:off x="24988270" y="4366767"/>
            <a:ext cx="3345932" cy="844299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 userDrawn="1"/>
        </p:nvSpPr>
        <p:spPr>
          <a:xfrm>
            <a:off x="24988270" y="5204161"/>
            <a:ext cx="3345932" cy="844299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 userDrawn="1"/>
        </p:nvSpPr>
        <p:spPr>
          <a:xfrm>
            <a:off x="24988270" y="6048459"/>
            <a:ext cx="3345932" cy="844299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 userDrawn="1"/>
        </p:nvSpPr>
        <p:spPr>
          <a:xfrm>
            <a:off x="24988270" y="6853202"/>
            <a:ext cx="3345932" cy="84429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 userDrawn="1"/>
        </p:nvSpPr>
        <p:spPr>
          <a:xfrm>
            <a:off x="25237952" y="7045994"/>
            <a:ext cx="2881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 userDrawn="1"/>
        </p:nvSpPr>
        <p:spPr>
          <a:xfrm>
            <a:off x="25305687" y="6223650"/>
            <a:ext cx="281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2800" b="0" i="0" dirty="0" err="1" smtClean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 userDrawn="1"/>
        </p:nvGrpSpPr>
        <p:grpSpPr>
          <a:xfrm>
            <a:off x="-6801315" y="5537689"/>
            <a:ext cx="5619138" cy="578506"/>
            <a:chOff x="5058585" y="17758837"/>
            <a:chExt cx="4833751" cy="427203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2" y="17758837"/>
              <a:ext cx="1199027" cy="427203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58837"/>
              <a:ext cx="1215431" cy="427203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58837"/>
              <a:ext cx="1199027" cy="427203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58837"/>
              <a:ext cx="1215431" cy="427203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 userDrawn="1"/>
        </p:nvSpPr>
        <p:spPr>
          <a:xfrm>
            <a:off x="-4884440" y="4911838"/>
            <a:ext cx="191398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 userDrawn="1"/>
        </p:nvGrpSpPr>
        <p:grpSpPr>
          <a:xfrm>
            <a:off x="-6777036" y="7273869"/>
            <a:ext cx="5594859" cy="565735"/>
            <a:chOff x="10651243" y="17775861"/>
            <a:chExt cx="4775839" cy="427203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5" y="17775861"/>
              <a:ext cx="1199027" cy="427203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75861"/>
              <a:ext cx="1199027" cy="427203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75861"/>
              <a:ext cx="1199027" cy="427203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4" y="17775861"/>
              <a:ext cx="1199027" cy="427203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 userDrawn="1"/>
        </p:nvSpPr>
        <p:spPr>
          <a:xfrm>
            <a:off x="-5015883" y="6648018"/>
            <a:ext cx="217687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 userDrawn="1"/>
        </p:nvSpPr>
        <p:spPr>
          <a:xfrm>
            <a:off x="-5325922" y="7346385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 userDrawn="1"/>
        </p:nvSpPr>
        <p:spPr>
          <a:xfrm>
            <a:off x="-3908097" y="7334864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 userDrawn="1"/>
        </p:nvSpPr>
        <p:spPr>
          <a:xfrm>
            <a:off x="-2586922" y="7336495"/>
            <a:ext cx="1404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 userDrawn="1"/>
        </p:nvSpPr>
        <p:spPr>
          <a:xfrm>
            <a:off x="-2527807" y="5600458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 userDrawn="1"/>
        </p:nvSpPr>
        <p:spPr>
          <a:xfrm>
            <a:off x="-3983268" y="5659061"/>
            <a:ext cx="1420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18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 userDrawn="1"/>
        </p:nvSpPr>
        <p:spPr>
          <a:xfrm>
            <a:off x="-5327524" y="5614846"/>
            <a:ext cx="129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2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 userDrawn="1"/>
        </p:nvSpPr>
        <p:spPr>
          <a:xfrm>
            <a:off x="24499856" y="1848757"/>
            <a:ext cx="4416506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 userDrawn="1"/>
        </p:nvSpPr>
        <p:spPr>
          <a:xfrm>
            <a:off x="8734425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矩形 77"/>
          <p:cNvSpPr/>
          <p:nvPr userDrawn="1"/>
        </p:nvSpPr>
        <p:spPr>
          <a:xfrm>
            <a:off x="16345224" y="2609850"/>
            <a:ext cx="6880018" cy="10360748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1749426" y="4251679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  <a:endParaRPr kumimoji="1" lang="zh-CN" altLang="en-US" dirty="0"/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1749426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9347200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6957243" y="3118957"/>
            <a:ext cx="5653088" cy="954463"/>
          </a:xfrm>
        </p:spPr>
        <p:txBody>
          <a:bodyPr tIns="36000" bIns="36000" anchor="t">
            <a:noAutofit/>
          </a:bodyPr>
          <a:lstStyle>
            <a:lvl1pPr marL="0" marR="0" indent="0" algn="l" defTabSz="1828709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9347200" y="4251679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16961022" y="4250833"/>
            <a:ext cx="5653088" cy="8330846"/>
          </a:xfrm>
        </p:spPr>
        <p:txBody>
          <a:bodyPr anchor="t">
            <a:normAutofit/>
          </a:bodyPr>
          <a:lstStyle>
            <a:lvl1pPr marL="34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70326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966788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243013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88290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24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</a:t>
            </a:r>
            <a:r>
              <a:rPr kumimoji="1" lang="zh-CN" altLang="en-US" dirty="0" smtClean="0"/>
              <a:t>级</a:t>
            </a:r>
            <a:endParaRPr kumimoji="1" lang="zh-CN" altLang="en-US" dirty="0"/>
          </a:p>
        </p:txBody>
      </p:sp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0108" y="635389"/>
            <a:ext cx="1959142" cy="515403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1121414" y="560144"/>
            <a:ext cx="18387241" cy="913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52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1121414" y="1484739"/>
            <a:ext cx="18387241" cy="534065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44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 smtClean="0"/>
              <a:t>副标题可在此处添加</a:t>
            </a:r>
            <a:endParaRPr lang="en-US" altLang="zh-CN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0" pos="1102" userDrawn="1">
          <p15:clr>
            <a:srgbClr val="FBAE40"/>
          </p15:clr>
        </p15:guide>
        <p15:guide id="11" pos="717" userDrawn="1">
          <p15:clr>
            <a:srgbClr val="FBAE40"/>
          </p15:clr>
        </p15:guide>
        <p15:guide id="12" pos="354">
          <p15:clr>
            <a:srgbClr val="FBAE40"/>
          </p15:clr>
        </p15:guide>
        <p15:guide id="14" pos="14257" userDrawn="1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 userDrawn="1">
          <p15:clr>
            <a:srgbClr val="FBAE40"/>
          </p15:clr>
        </p15:guide>
        <p15:guide id="22" orient="horz" pos="1644" userDrawn="1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 userDrawn="1">
          <p15:clr>
            <a:srgbClr val="FBAE40"/>
          </p15:clr>
        </p15:guide>
        <p15:guide id="26" pos="4686" userDrawn="1">
          <p15:clr>
            <a:srgbClr val="FBAE40"/>
          </p15:clr>
        </p15:guide>
        <p15:guide id="27" pos="5049" userDrawn="1">
          <p15:clr>
            <a:srgbClr val="FBAE40"/>
          </p15:clr>
        </p15:guide>
        <p15:guide id="28" pos="5502" userDrawn="1">
          <p15:clr>
            <a:srgbClr val="FBAE40"/>
          </p15:clr>
        </p15:guide>
        <p15:guide id="30" pos="9471" userDrawn="1">
          <p15:clr>
            <a:srgbClr val="FBAE40"/>
          </p15:clr>
        </p15:guide>
        <p15:guide id="31" pos="9811" userDrawn="1">
          <p15:clr>
            <a:srgbClr val="FBAE40"/>
          </p15:clr>
        </p15:guide>
        <p15:guide id="32" pos="10288" userDrawn="1">
          <p15:clr>
            <a:srgbClr val="FBAE40"/>
          </p15:clr>
        </p15:guide>
        <p15:guide id="33" pos="10673" userDrawn="1">
          <p15:clr>
            <a:srgbClr val="FBAE40"/>
          </p15:clr>
        </p15:guide>
        <p15:guide id="34" orient="horz" pos="19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BB7F2403-3A2B-7341-859C-AF9A1DF858CC}" type="datetimeFigureOut">
              <a:rPr kumimoji="1" lang="zh-CN" altLang="en-US" smtClean="0"/>
              <a:pPr/>
              <a:t>2019/9/9</a:t>
            </a:fld>
            <a:endParaRPr kumimoji="1"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3A479002-77F2-A247-957C-A41EAB498415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585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6" r:id="rId2"/>
    <p:sldLayoutId id="2147483720" r:id="rId3"/>
    <p:sldLayoutId id="2147483692" r:id="rId4"/>
    <p:sldLayoutId id="2147483724" r:id="rId5"/>
    <p:sldLayoutId id="2147483722" r:id="rId6"/>
    <p:sldLayoutId id="2147483727" r:id="rId7"/>
    <p:sldLayoutId id="2147483707" r:id="rId8"/>
    <p:sldLayoutId id="2147483708" r:id="rId9"/>
    <p:sldLayoutId id="2147483704" r:id="rId10"/>
    <p:sldLayoutId id="2147483705" r:id="rId11"/>
    <p:sldLayoutId id="2147483721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 smtClean="0"/>
              <a:t>3GPP discussion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smtClean="0"/>
              <a:t>2019.09.09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9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800" dirty="0" smtClean="0"/>
              <a:t>SA Plenary</a:t>
            </a:r>
            <a:endParaRPr lang="en-US" sz="4800" dirty="0"/>
          </a:p>
          <a:p>
            <a:r>
              <a:rPr lang="en-US" sz="4800" dirty="0"/>
              <a:t>SA#84 – 1</a:t>
            </a:r>
            <a:r>
              <a:rPr lang="en-US" sz="4800" baseline="30000" dirty="0"/>
              <a:t>st</a:t>
            </a:r>
            <a:r>
              <a:rPr lang="en-US" sz="4800" dirty="0"/>
              <a:t> </a:t>
            </a:r>
            <a:r>
              <a:rPr lang="en-US" sz="4800" dirty="0" smtClean="0"/>
              <a:t>pass prioritization</a:t>
            </a:r>
            <a:endParaRPr lang="en-US" sz="4800" dirty="0"/>
          </a:p>
          <a:p>
            <a:r>
              <a:rPr lang="en-US" sz="4800" dirty="0"/>
              <a:t>SA#85 – </a:t>
            </a:r>
            <a:r>
              <a:rPr lang="en-US" sz="4800" dirty="0" smtClean="0"/>
              <a:t>Finalization</a:t>
            </a:r>
          </a:p>
          <a:p>
            <a:pPr marL="0" indent="0">
              <a:buNone/>
            </a:pPr>
            <a:r>
              <a:rPr lang="en-US" sz="4800" dirty="0" smtClean="0"/>
              <a:t>RAN Plenary</a:t>
            </a:r>
          </a:p>
          <a:p>
            <a:r>
              <a:rPr lang="en-US" sz="4800" dirty="0" smtClean="0"/>
              <a:t>Pre-RAN#85 </a:t>
            </a:r>
            <a:r>
              <a:rPr lang="en-US" sz="4800" dirty="0"/>
              <a:t>– </a:t>
            </a:r>
            <a:r>
              <a:rPr lang="en-US" sz="4800" dirty="0" smtClean="0"/>
              <a:t>Ongoing email discussions (RP-191551)</a:t>
            </a:r>
            <a:endParaRPr lang="en-US" sz="4800" dirty="0"/>
          </a:p>
          <a:p>
            <a:r>
              <a:rPr lang="en-US" sz="4800" dirty="0" smtClean="0"/>
              <a:t>RAN#85 </a:t>
            </a:r>
            <a:r>
              <a:rPr lang="en-US" sz="4800" dirty="0"/>
              <a:t>– Finalization</a:t>
            </a:r>
          </a:p>
          <a:p>
            <a:pPr marL="0" indent="0">
              <a:buNone/>
            </a:pPr>
            <a:r>
              <a:rPr lang="en-US" sz="4800" dirty="0" smtClean="0"/>
              <a:t>SA2</a:t>
            </a:r>
            <a:endParaRPr lang="en-US" sz="4800" dirty="0"/>
          </a:p>
          <a:p>
            <a:r>
              <a:rPr lang="en-US" sz="4800" dirty="0"/>
              <a:t>SA2#133 – 9.5 TU for Rel-17* (28.5 TU used for maintenance</a:t>
            </a:r>
            <a:r>
              <a:rPr lang="en-US" sz="4800" dirty="0" smtClean="0"/>
              <a:t>) (14</a:t>
            </a:r>
            <a:r>
              <a:rPr lang="en-US" sz="4800" baseline="30000" dirty="0" smtClean="0"/>
              <a:t>th</a:t>
            </a:r>
            <a:r>
              <a:rPr lang="en-US" sz="4800" dirty="0" smtClean="0"/>
              <a:t> -18</a:t>
            </a:r>
            <a:r>
              <a:rPr lang="en-US" sz="4800" baseline="30000" dirty="0" smtClean="0"/>
              <a:t>th</a:t>
            </a:r>
            <a:r>
              <a:rPr lang="en-US" sz="4800" dirty="0" smtClean="0"/>
              <a:t> October)</a:t>
            </a:r>
            <a:endParaRPr lang="en-US" sz="4800" dirty="0"/>
          </a:p>
          <a:p>
            <a:r>
              <a:rPr lang="en-US" sz="4800" dirty="0"/>
              <a:t>SA2#134 – 10 TU for Rel-17* (28 TU used for maintenance</a:t>
            </a:r>
            <a:r>
              <a:rPr lang="en-US" sz="4800" dirty="0" smtClean="0"/>
              <a:t>) (18-22</a:t>
            </a:r>
            <a:r>
              <a:rPr lang="en-US" sz="4800" baseline="30000" dirty="0" smtClean="0"/>
              <a:t>nd</a:t>
            </a:r>
            <a:r>
              <a:rPr lang="en-US" sz="4800" dirty="0" smtClean="0"/>
              <a:t> November)</a:t>
            </a:r>
            <a:endParaRPr lang="en-US" sz="4800" dirty="0"/>
          </a:p>
          <a:p>
            <a:pPr marL="0" indent="0">
              <a:buNone/>
            </a:pPr>
            <a:r>
              <a:rPr lang="en-US" sz="4800" dirty="0"/>
              <a:t>	Approved Rel-17 W/SIDs require 30, 36 TU respectively</a:t>
            </a:r>
          </a:p>
          <a:p>
            <a:pPr marL="0" indent="0">
              <a:buNone/>
            </a:pPr>
            <a:r>
              <a:rPr lang="en-US" sz="4800" dirty="0"/>
              <a:t>*Per S2-1908590</a:t>
            </a:r>
          </a:p>
          <a:p>
            <a:pPr marL="0" indent="0">
              <a:buNone/>
            </a:pPr>
            <a:r>
              <a:rPr lang="en-US" sz="4800" dirty="0"/>
              <a:t># Per S2-1908418 (slide 11) 38 TUs per meeting.</a:t>
            </a:r>
          </a:p>
          <a:p>
            <a:r>
              <a:rPr lang="en-US" sz="9300" b="1" dirty="0">
                <a:solidFill>
                  <a:srgbClr val="FF0000"/>
                </a:solidFill>
              </a:rPr>
              <a:t>Question – What does SA2 do at SA2#133/4 with </a:t>
            </a:r>
            <a:r>
              <a:rPr lang="en-US" sz="9300" b="1" dirty="0" smtClean="0">
                <a:solidFill>
                  <a:srgbClr val="FF0000"/>
                </a:solidFill>
              </a:rPr>
              <a:t>spare </a:t>
            </a:r>
            <a:r>
              <a:rPr lang="en-US" sz="9300" b="1" dirty="0">
                <a:solidFill>
                  <a:srgbClr val="FF0000"/>
                </a:solidFill>
              </a:rPr>
              <a:t>TU’s</a:t>
            </a:r>
            <a:r>
              <a:rPr lang="en-US" sz="9300" b="1" dirty="0" smtClean="0">
                <a:solidFill>
                  <a:srgbClr val="FF0000"/>
                </a:solidFill>
              </a:rPr>
              <a:t>?</a:t>
            </a:r>
            <a:endParaRPr lang="en-US" sz="8400" b="1" dirty="0" smtClean="0">
              <a:solidFill>
                <a:srgbClr val="FF0000"/>
              </a:solidFill>
            </a:endParaRPr>
          </a:p>
          <a:p>
            <a:pPr lvl="1"/>
            <a:r>
              <a:rPr lang="en-US" sz="5100" b="1" dirty="0" smtClean="0">
                <a:solidFill>
                  <a:srgbClr val="FF0000"/>
                </a:solidFill>
              </a:rPr>
              <a:t>3 Weeks to SA2#133 </a:t>
            </a:r>
            <a:r>
              <a:rPr lang="en-US" sz="5100" b="1" dirty="0" err="1" smtClean="0">
                <a:solidFill>
                  <a:srgbClr val="FF0000"/>
                </a:solidFill>
              </a:rPr>
              <a:t>tdoc</a:t>
            </a:r>
            <a:r>
              <a:rPr lang="en-US" sz="5100" b="1" dirty="0" smtClean="0">
                <a:solidFill>
                  <a:srgbClr val="FF0000"/>
                </a:solidFill>
              </a:rPr>
              <a:t> deadline (2 weeks for Chinese </a:t>
            </a:r>
            <a:r>
              <a:rPr lang="en-US" sz="5100" b="1" dirty="0" err="1" smtClean="0">
                <a:solidFill>
                  <a:srgbClr val="FF0000"/>
                </a:solidFill>
              </a:rPr>
              <a:t>delagates</a:t>
            </a:r>
            <a:r>
              <a:rPr lang="en-US" sz="5100" b="1" dirty="0" smtClean="0">
                <a:solidFill>
                  <a:srgbClr val="FF0000"/>
                </a:solidFill>
              </a:rPr>
              <a:t> [golden week])</a:t>
            </a:r>
            <a:endParaRPr lang="en-US" sz="5100" b="1" dirty="0">
              <a:solidFill>
                <a:srgbClr val="FF0000"/>
              </a:solidFill>
            </a:endParaRPr>
          </a:p>
          <a:p>
            <a:endParaRPr lang="zh-CN" altLang="en-US" sz="4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 smtClean="0"/>
              <a:t>Current Status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662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SA guidance to SA2</a:t>
            </a:r>
            <a:endParaRPr lang="en-US" dirty="0"/>
          </a:p>
          <a:p>
            <a:r>
              <a:rPr lang="en-US" dirty="0"/>
              <a:t>Prioritize </a:t>
            </a:r>
            <a:r>
              <a:rPr lang="en-US" dirty="0" smtClean="0"/>
              <a:t>Rel-17 SA2 items </a:t>
            </a:r>
            <a:r>
              <a:rPr lang="en-US" smtClean="0"/>
              <a:t>for 4Q19</a:t>
            </a:r>
          </a:p>
          <a:p>
            <a:pPr lvl="1"/>
            <a:r>
              <a:rPr lang="en-US" smtClean="0"/>
              <a:t>SIDs </a:t>
            </a:r>
            <a:r>
              <a:rPr lang="en-US" dirty="0"/>
              <a:t>with RAN dependency</a:t>
            </a:r>
          </a:p>
          <a:p>
            <a:pPr lvl="1"/>
            <a:r>
              <a:rPr lang="en-US" dirty="0"/>
              <a:t>New SIDs*</a:t>
            </a:r>
          </a:p>
          <a:p>
            <a:pPr lvl="1"/>
            <a:r>
              <a:rPr lang="en-US" dirty="0"/>
              <a:t>SIDs with proposed end date March </a:t>
            </a:r>
            <a:r>
              <a:rPr lang="en-US" dirty="0" smtClean="0"/>
              <a:t>2020</a:t>
            </a:r>
          </a:p>
          <a:p>
            <a:pPr lvl="1"/>
            <a:r>
              <a:rPr lang="en-US" dirty="0" smtClean="0"/>
              <a:t>SIDs supported by cross section of the industry (e.g. at least 2 operators and 2 vendors)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*- </a:t>
            </a:r>
            <a:r>
              <a:rPr lang="en-US" dirty="0"/>
              <a:t>These are SIDs that are not </a:t>
            </a:r>
          </a:p>
          <a:p>
            <a:pPr lvl="1"/>
            <a:r>
              <a:rPr lang="en-US" dirty="0"/>
              <a:t>continuation of Rel-16 work. Rel-16 continuations should wait until </a:t>
            </a:r>
            <a:r>
              <a:rPr lang="en-US" dirty="0" smtClean="0"/>
              <a:t>their maintenance </a:t>
            </a:r>
            <a:r>
              <a:rPr lang="en-US" dirty="0"/>
              <a:t>has stabilized.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998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 smtClean="0"/>
              <a:t>RAN/SA dependencies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920713"/>
              </p:ext>
            </p:extLst>
          </p:nvPr>
        </p:nvGraphicFramePr>
        <p:xfrm>
          <a:off x="1755648" y="3803897"/>
          <a:ext cx="20793455" cy="8778246"/>
        </p:xfrm>
        <a:graphic>
          <a:graphicData uri="http://schemas.openxmlformats.org/drawingml/2006/table">
            <a:tbl>
              <a:tblPr firstRow="1" firstCol="1" bandRow="1"/>
              <a:tblGrid>
                <a:gridCol w="10889365">
                  <a:extLst>
                    <a:ext uri="{9D8B030D-6E8A-4147-A177-3AD203B41FA5}">
                      <a16:colId xmlns:a16="http://schemas.microsoft.com/office/drawing/2014/main" val="4153681311"/>
                    </a:ext>
                  </a:extLst>
                </a:gridCol>
                <a:gridCol w="9904090">
                  <a:extLst>
                    <a:ext uri="{9D8B030D-6E8A-4147-A177-3AD203B41FA5}">
                      <a16:colId xmlns:a16="http://schemas.microsoft.com/office/drawing/2014/main" val="1605363930"/>
                    </a:ext>
                  </a:extLst>
                </a:gridCol>
              </a:tblGrid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SA2 side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 side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250602"/>
                  </a:ext>
                </a:extLst>
              </a:tr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Multi_SIM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286931"/>
                  </a:ext>
                </a:extLst>
              </a:tr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FS_5G_ProSe; FS_eV2XARC_Ph2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Sidelink_enh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988259"/>
                  </a:ext>
                </a:extLst>
              </a:tr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NR_multicast_broadcast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101598"/>
                  </a:ext>
                </a:extLst>
              </a:tr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IIoT_URLLC_enh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070572"/>
                  </a:ext>
                </a:extLst>
              </a:tr>
              <a:tr h="146304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FS_eLCS_ph2</a:t>
                      </a:r>
                      <a:endParaRPr lang="en-US" sz="480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000" dirty="0" err="1">
                          <a:solidFill>
                            <a:srgbClr val="1F497D"/>
                          </a:solidFill>
                          <a:effectLst/>
                          <a:latin typeface="DengXian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Positioning_enh</a:t>
                      </a:r>
                      <a:endParaRPr lang="en-US" sz="4800" dirty="0">
                        <a:effectLst/>
                        <a:latin typeface="SimSun" panose="02010600030101010101" pitchFamily="2" charset="-122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2863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55648" y="12746736"/>
            <a:ext cx="14465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FYI – SA#85 will complete the list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03791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5" y="1825741"/>
            <a:ext cx="14300737" cy="1158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61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14124</TotalTime>
  <Words>159</Words>
  <Application>Microsoft Office PowerPoint</Application>
  <PresentationFormat>Custom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SimSun</vt:lpstr>
      <vt:lpstr>SimSun</vt:lpstr>
      <vt:lpstr>Arial</vt:lpstr>
      <vt:lpstr>Calibri</vt:lpstr>
      <vt:lpstr>DengXian</vt:lpstr>
      <vt:lpstr>Helvetica Neue</vt:lpstr>
      <vt:lpstr>Helvetica Neue Medium</vt:lpstr>
      <vt:lpstr>Times New Roman</vt:lpstr>
      <vt:lpstr>vivo type CNS</vt:lpstr>
      <vt:lpstr>vivo type CNS Light</vt:lpstr>
      <vt:lpstr>vivo type CN简 Bold</vt:lpstr>
      <vt:lpstr>vivo type CN简 Light</vt:lpstr>
      <vt:lpstr>vivo type CN简 Regular</vt:lpstr>
      <vt:lpstr>方正兰亭黑简体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 004</dc:creator>
  <cp:lastModifiedBy>vivoRev5</cp:lastModifiedBy>
  <cp:revision>452</cp:revision>
  <dcterms:created xsi:type="dcterms:W3CDTF">2018-12-24T08:48:41Z</dcterms:created>
  <dcterms:modified xsi:type="dcterms:W3CDTF">2019-09-10T00:04:36Z</dcterms:modified>
</cp:coreProperties>
</file>